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58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Lato" panose="020F0502020204030203" pitchFamily="34" charset="77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jVQ/1pUZOqcoXf44hUZKVBzi5Y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E094F4-6D26-D94D-811B-0B901E8C22B7}" v="28" dt="2021-07-25T16:15:22.4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4984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7753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3636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endParaRPr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35A949"/>
              </a:buClr>
              <a:buSzPts val="4400"/>
            </a:pPr>
            <a:r>
              <a:rPr lang="it-IT" b="1" dirty="0" err="1">
                <a:solidFill>
                  <a:srgbClr val="35A949"/>
                </a:solidFill>
                <a:latin typeface="Lato"/>
                <a:ea typeface="Lato"/>
                <a:cs typeface="Lato"/>
                <a:sym typeface="Lato"/>
              </a:rPr>
              <a:t>Salutexpò</a:t>
            </a:r>
            <a:br>
              <a:rPr lang="it-IT" b="1" dirty="0">
                <a:solidFill>
                  <a:srgbClr val="35A94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it-IT" b="1" dirty="0"/>
              <a:t>check-up offerto alla cittadinanza</a:t>
            </a:r>
            <a:endParaRPr lang="it-IT" dirty="0"/>
          </a:p>
        </p:txBody>
      </p:sp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r>
              <a:rPr lang="it-IT" b="1" dirty="0"/>
              <a:t>Il check-up si sviluppa in un percorso strutturato in 8 postazioni</a:t>
            </a:r>
            <a:r>
              <a:rPr lang="it-IT" dirty="0"/>
              <a:t> corredate di pannelli e tavolini dove sono presenti operatori adeguatamente formati. I pannelli sono </a:t>
            </a:r>
            <a:r>
              <a:rPr lang="it-IT" b="1" dirty="0"/>
              <a:t>suddivisi per aree di salute</a:t>
            </a:r>
            <a:r>
              <a:rPr lang="it-IT" dirty="0"/>
              <a:t>:</a:t>
            </a:r>
          </a:p>
          <a:p>
            <a:pPr lvl="1" fontAlgn="base"/>
            <a:r>
              <a:rPr lang="it-IT" b="1" dirty="0"/>
              <a:t>alimentazione</a:t>
            </a:r>
            <a:r>
              <a:rPr lang="it-IT" dirty="0"/>
              <a:t>,</a:t>
            </a:r>
          </a:p>
          <a:p>
            <a:pPr lvl="1" fontAlgn="base"/>
            <a:r>
              <a:rPr lang="it-IT" b="1" dirty="0"/>
              <a:t>esercizio fisico</a:t>
            </a:r>
            <a:r>
              <a:rPr lang="it-IT" dirty="0"/>
              <a:t>,</a:t>
            </a:r>
          </a:p>
          <a:p>
            <a:pPr lvl="1" fontAlgn="base"/>
            <a:r>
              <a:rPr lang="it-IT" b="1" dirty="0"/>
              <a:t>proprietà dell’acqua, del sole, dell’autocontrollo, dell’aria e del riposo</a:t>
            </a:r>
            <a:endParaRPr lang="it-IT" dirty="0"/>
          </a:p>
          <a:p>
            <a:pPr lvl="1" fontAlgn="base"/>
            <a:r>
              <a:rPr lang="it-IT" dirty="0"/>
              <a:t>fino a comprendere la </a:t>
            </a:r>
            <a:r>
              <a:rPr lang="it-IT" b="1" dirty="0"/>
              <a:t>dimensione della fiducia nelle risorse spirituali</a:t>
            </a:r>
            <a:r>
              <a:rPr lang="it-IT" dirty="0"/>
              <a:t>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3460"/>
              </a:buClr>
              <a:buSzPts val="2800"/>
              <a:buChar char="•"/>
            </a:pPr>
            <a:endParaRPr lang="it-IT" dirty="0">
              <a:solidFill>
                <a:srgbClr val="27346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35A949"/>
              </a:buClr>
              <a:buSzPts val="4400"/>
            </a:pPr>
            <a:r>
              <a:rPr lang="it-IT" b="1" dirty="0" err="1">
                <a:solidFill>
                  <a:srgbClr val="35A949"/>
                </a:solidFill>
                <a:latin typeface="Lato"/>
                <a:ea typeface="Lato"/>
                <a:cs typeface="Lato"/>
                <a:sym typeface="Lato"/>
              </a:rPr>
              <a:t>Salutexpò</a:t>
            </a:r>
            <a:br>
              <a:rPr lang="it-IT" b="1" dirty="0">
                <a:solidFill>
                  <a:srgbClr val="35A94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it-IT" b="1" dirty="0"/>
              <a:t>check-up offerto alla cittadinanza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C2B248E-FED8-844B-B7DB-804FEEEF9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Controllo della pressione arteriosa, controllo della glicemia, test di Harvard, Picco di Flusso, Misura rapporto massa grassa / massa magra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53C3B77-244A-254B-A69A-9B93B8B86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3433763"/>
            <a:ext cx="1495425" cy="3143250"/>
          </a:xfrm>
          <a:prstGeom prst="rect">
            <a:avLst/>
          </a:prstGeom>
          <a:noFill/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185CE68A-428A-9C4C-B3A9-2596EE500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38525"/>
            <a:ext cx="18288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9C33F8DE-BFB5-DB4C-801B-5921D7892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3433763"/>
            <a:ext cx="169545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D9BDE25A-99E2-5F4F-8134-6B88CDD5C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433763"/>
            <a:ext cx="17526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617EA242-6EB8-CC4D-B287-18FAE051F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3429000"/>
            <a:ext cx="17526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47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35A949"/>
              </a:buClr>
              <a:buSzPts val="4400"/>
            </a:pPr>
            <a:r>
              <a:rPr lang="it-IT" b="1" dirty="0" err="1">
                <a:solidFill>
                  <a:srgbClr val="35A949"/>
                </a:solidFill>
                <a:latin typeface="Lato"/>
                <a:ea typeface="Lato"/>
                <a:cs typeface="Lato"/>
                <a:sym typeface="Lato"/>
              </a:rPr>
              <a:t>Salutexpò</a:t>
            </a:r>
            <a:br>
              <a:rPr lang="it-IT" b="1" dirty="0">
                <a:solidFill>
                  <a:srgbClr val="35A94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it-IT" b="1" dirty="0"/>
              <a:t>check-up offerto alla cittadinanza</a:t>
            </a:r>
            <a:endParaRPr lang="it-IT" dirty="0"/>
          </a:p>
        </p:txBody>
      </p:sp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fontAlgn="base"/>
            <a:r>
              <a:rPr lang="it-IT" sz="5400" dirty="0"/>
              <a:t>A ogni partecipante viene offerta la </a:t>
            </a:r>
            <a:r>
              <a:rPr lang="it-IT" sz="5400" dirty="0" err="1"/>
              <a:t>possibilitá</a:t>
            </a:r>
            <a:r>
              <a:rPr lang="it-IT" sz="5400" dirty="0"/>
              <a:t> di:</a:t>
            </a:r>
          </a:p>
          <a:p>
            <a:pPr lvl="1" fontAlgn="base"/>
            <a:r>
              <a:rPr lang="it-IT" sz="5400" dirty="0"/>
              <a:t>ottenere preziose informazioni sui principi di salute</a:t>
            </a:r>
          </a:p>
          <a:p>
            <a:pPr lvl="1" fontAlgn="base"/>
            <a:r>
              <a:rPr lang="it-IT" sz="5400" dirty="0"/>
              <a:t>ricevere massaggi anti-stress</a:t>
            </a:r>
          </a:p>
          <a:p>
            <a:pPr lvl="1" fontAlgn="base"/>
            <a:r>
              <a:rPr lang="it-IT" sz="5400" dirty="0"/>
              <a:t>usufruire di una consulenza medica personale </a:t>
            </a:r>
          </a:p>
          <a:p>
            <a:pPr lvl="1" fontAlgn="base"/>
            <a:r>
              <a:rPr lang="it-IT" sz="5400" dirty="0"/>
              <a:t>frequentare conferenze di approfondimento</a:t>
            </a:r>
          </a:p>
          <a:p>
            <a:pPr fontAlgn="base"/>
            <a:endParaRPr lang="it-IT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3460"/>
              </a:buClr>
              <a:buSzPts val="2800"/>
              <a:buChar char="•"/>
            </a:pPr>
            <a:endParaRPr lang="it-IT" dirty="0">
              <a:solidFill>
                <a:srgbClr val="27346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726768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35A949"/>
              </a:buClr>
              <a:buSzPts val="4400"/>
            </a:pPr>
            <a:r>
              <a:rPr lang="it-IT" b="1" dirty="0" err="1">
                <a:solidFill>
                  <a:srgbClr val="35A949"/>
                </a:solidFill>
                <a:latin typeface="Lato"/>
                <a:ea typeface="Lato"/>
                <a:cs typeface="Lato"/>
                <a:sym typeface="Lato"/>
              </a:rPr>
              <a:t>Salutexpò</a:t>
            </a:r>
            <a:br>
              <a:rPr lang="it-IT" b="1" dirty="0">
                <a:solidFill>
                  <a:srgbClr val="35A949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it-IT" b="1" dirty="0"/>
              <a:t>check-up offerto alla cittadinanza</a:t>
            </a:r>
            <a:endParaRPr lang="it-IT" dirty="0"/>
          </a:p>
        </p:txBody>
      </p:sp>
      <p:sp>
        <p:nvSpPr>
          <p:cNvPr id="92" name="Google Shape;92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fontAlgn="base"/>
            <a:r>
              <a:rPr lang="it-IT" sz="2400" dirty="0"/>
              <a:t>Alla fine del percorso, ciascun partecipante verrà coinvolto in un colloquio medico.</a:t>
            </a:r>
          </a:p>
          <a:p>
            <a:pPr fontAlgn="base"/>
            <a:r>
              <a:rPr lang="it-IT" sz="2400" dirty="0"/>
              <a:t>Sulla base delle evidenze raccolte durante le tappe, riceverà una scheda riassuntiva dei suoi valori e un calcolo approssimativo della sua età biologica.</a:t>
            </a:r>
          </a:p>
          <a:p>
            <a:pPr fontAlgn="base"/>
            <a:r>
              <a:rPr lang="it-IT" sz="2400" dirty="0"/>
              <a:t>Dopo il percorso, a tutti verrà consegnato un invito speciale per accedere alla conferenza sul tema dello stile di vita sano che viene sempre organizzata entro le 2 settimane successive all’evento.</a:t>
            </a:r>
          </a:p>
          <a:p>
            <a:pPr fontAlgn="base"/>
            <a:endParaRPr lang="it-IT" sz="2400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73460"/>
              </a:buClr>
              <a:buSzPts val="2800"/>
              <a:buChar char="•"/>
            </a:pPr>
            <a:endParaRPr lang="it-IT" dirty="0">
              <a:solidFill>
                <a:srgbClr val="27346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809589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209</Words>
  <Application>Microsoft Macintosh PowerPoint</Application>
  <PresentationFormat>Widescreen</PresentationFormat>
  <Paragraphs>22</Paragraphs>
  <Slides>6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Lato</vt:lpstr>
      <vt:lpstr>Calibri</vt:lpstr>
      <vt:lpstr>Tema di Office</vt:lpstr>
      <vt:lpstr>Presentazione standard di PowerPoint</vt:lpstr>
      <vt:lpstr>Salutexpò check-up offerto alla cittadinanza</vt:lpstr>
      <vt:lpstr>Salutexpò check-up offerto alla cittadinanza</vt:lpstr>
      <vt:lpstr>Salutexpò check-up offerto alla cittadinanza</vt:lpstr>
      <vt:lpstr>Salutexpò check-up offerto alla cittadinanza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Lega Leonardo</cp:lastModifiedBy>
  <cp:revision>2</cp:revision>
  <dcterms:created xsi:type="dcterms:W3CDTF">2021-02-22T09:58:27Z</dcterms:created>
  <dcterms:modified xsi:type="dcterms:W3CDTF">2021-07-25T16:15:59Z</dcterms:modified>
</cp:coreProperties>
</file>